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2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7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0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5817-F7D6-4546-8866-A7DC65B904DE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3588-4661-43C3-86BC-3B66610D4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3408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23714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806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63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91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361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40920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1063305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173129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23568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14503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206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3</cp:revision>
  <dcterms:created xsi:type="dcterms:W3CDTF">2021-03-21T13:58:29Z</dcterms:created>
  <dcterms:modified xsi:type="dcterms:W3CDTF">2021-03-21T14:19:04Z</dcterms:modified>
</cp:coreProperties>
</file>